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e171d4954244c45" /><Relationship Type="http://schemas.openxmlformats.org/officeDocument/2006/relationships/extended-properties" Target="/docProps/app.xml" Id="R1d3acc6d81c44f90" /><Relationship Type="http://schemas.openxmlformats.org/officeDocument/2006/relationships/officeDocument" Target="/ppt/presentation.xml" Id="R2a715ec443184d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6000c4011f4882"/>
  </p:sldMasterIdLst>
  <p:notesMasterIdLst>
    <p:notesMasterId xmlns:r="http://schemas.openxmlformats.org/officeDocument/2006/relationships" r:id="Rb61a6a10348c4212"/>
  </p:notesMasterIdLst>
  <p:sldIdLst>
    <p:sldId xmlns:r="http://schemas.openxmlformats.org/officeDocument/2006/relationships" id="256" r:id="R74ba19059f594f60"/>
    <p:sldId xmlns:r="http://schemas.openxmlformats.org/officeDocument/2006/relationships" id="257" r:id="R66e03eeaac8647f6"/>
    <p:sldId xmlns:r="http://schemas.openxmlformats.org/officeDocument/2006/relationships" id="258" r:id="Raa60b3f9d5fa41d3"/>
    <p:sldId xmlns:r="http://schemas.openxmlformats.org/officeDocument/2006/relationships" id="259" r:id="R37eb187dbd1e4a67"/>
    <p:sldId xmlns:r="http://schemas.openxmlformats.org/officeDocument/2006/relationships" id="260" r:id="Rb896b17c1d364928"/>
    <p:sldId xmlns:r="http://schemas.openxmlformats.org/officeDocument/2006/relationships" id="261" r:id="R2fcb396e506745f4"/>
    <p:sldId xmlns:r="http://schemas.openxmlformats.org/officeDocument/2006/relationships" id="262" r:id="R46f5e13ef7d34f13"/>
    <p:sldId xmlns:r="http://schemas.openxmlformats.org/officeDocument/2006/relationships" id="263" r:id="R51df9af80aae46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d5e87336554249" /><Relationship Type="http://schemas.openxmlformats.org/officeDocument/2006/relationships/slideMaster" Target="/ppt/slideMasters/slideMaster1.xml" Id="Ra86000c4011f4882" /><Relationship Type="http://schemas.openxmlformats.org/officeDocument/2006/relationships/notesMaster" Target="/ppt/notesMasters/notesMaster1.xml" Id="Rb61a6a10348c4212" /><Relationship Type="http://schemas.openxmlformats.org/officeDocument/2006/relationships/presProps" Target="/ppt/presProps.xml" Id="R0d122d6f606b4165" /><Relationship Type="http://schemas.openxmlformats.org/officeDocument/2006/relationships/tableStyles" Target="/ppt/tableStyles.xml" Id="Rda1d63ea309b4151" /><Relationship Type="http://schemas.openxmlformats.org/officeDocument/2006/relationships/slide" Target="/ppt/slides/slide1.xml" Id="R74ba19059f594f60" /><Relationship Type="http://schemas.openxmlformats.org/officeDocument/2006/relationships/slide" Target="/ppt/slides/slide2.xml" Id="R66e03eeaac8647f6" /><Relationship Type="http://schemas.openxmlformats.org/officeDocument/2006/relationships/slide" Target="/ppt/slides/slide3.xml" Id="Raa60b3f9d5fa41d3" /><Relationship Type="http://schemas.openxmlformats.org/officeDocument/2006/relationships/slide" Target="/ppt/slides/slide4.xml" Id="R37eb187dbd1e4a67" /><Relationship Type="http://schemas.openxmlformats.org/officeDocument/2006/relationships/slide" Target="/ppt/slides/slide5.xml" Id="Rb896b17c1d364928" /><Relationship Type="http://schemas.openxmlformats.org/officeDocument/2006/relationships/slide" Target="/ppt/slides/slide6.xml" Id="R2fcb396e506745f4" /><Relationship Type="http://schemas.openxmlformats.org/officeDocument/2006/relationships/slide" Target="/ppt/slides/slide7.xml" Id="R46f5e13ef7d34f13" /><Relationship Type="http://schemas.openxmlformats.org/officeDocument/2006/relationships/slide" Target="/ppt/slides/slide8.xml" Id="R51df9af80aae46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d71753c58ee44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6d74b91a774ab7" /><Relationship Type="http://schemas.openxmlformats.org/officeDocument/2006/relationships/notesMaster" Target="/ppt/notesMasters/notesMaster1.xml" Id="R60da7cfb253e48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c8e937c0d24e4e" /><Relationship Type="http://schemas.openxmlformats.org/officeDocument/2006/relationships/notesMaster" Target="/ppt/notesMasters/notesMaster1.xml" Id="Rf85bfd47c3e341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1abf318a2b4c13" /><Relationship Type="http://schemas.openxmlformats.org/officeDocument/2006/relationships/notesMaster" Target="/ppt/notesMasters/notesMaster1.xml" Id="R949490b7ebd3420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456b41ea2bc4d58" /><Relationship Type="http://schemas.openxmlformats.org/officeDocument/2006/relationships/notesMaster" Target="/ppt/notesMasters/notesMaster1.xml" Id="R5fc1603dfbd947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0db9f34bff74268" /><Relationship Type="http://schemas.openxmlformats.org/officeDocument/2006/relationships/notesMaster" Target="/ppt/notesMasters/notesMaster1.xml" Id="R91051c5297714b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3f454543edf4b88" /><Relationship Type="http://schemas.openxmlformats.org/officeDocument/2006/relationships/notesMaster" Target="/ppt/notesMasters/notesMaster1.xml" Id="Rebbe5276754f4b0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71de4c1a25b440c" /><Relationship Type="http://schemas.openxmlformats.org/officeDocument/2006/relationships/notesMaster" Target="/ppt/notesMasters/notesMaster1.xml" Id="Rb6d4a9c2c175464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88e5987478b448f" /><Relationship Type="http://schemas.openxmlformats.org/officeDocument/2006/relationships/notesMaster" Target="/ppt/notesMasters/notesMaster1.xml" Id="R55ce7c6c86924e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Arthamrit approved service descriptions and starter knowledge guides prepared 28 October 2026. User confirms five focus areas and use of Wealthy; Wealthy API not active. Illustrative requirements, not claims of completed customer projects. No guarantee of browser language support.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Arthamrit approved service descriptions and starter knowledge guides prepared 28 October 2026. User confirms five focus areas and use of Wealthy; Wealthy API not active. Illustrative requirements, not claims of completed customer projects. No guarantee of browser language support.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Arthamrit approved service descriptions and starter knowledge guides prepared 28 October 2026. User confirms five focus areas and use of Wealthy; Wealthy API not active. Illustrative requirements, not claims of completed customer projects. No guarantee of browser language support.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Arthamrit approved service descriptions and starter knowledge guides prepared 28 October 2026. User confirms five focus areas and use of Wealthy; Wealthy API not active. Illustrative requirements, not claims of completed customer projects. No guarantee of browser language support.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Arthamrit approved service descriptions and starter knowledge guides prepared 28 October 2026. User confirms five focus areas and use of Wealthy; Wealthy API not active. Illustrative requirements, not claims of completed customer projects. No guarantee of browser language support.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Arthamrit approved service descriptions and starter knowledge guides prepared 28 October 2026. User confirms five focus areas and use of Wealthy; Wealthy API not active. Illustrative requirements, not claims of completed customer projects. No guarantee of browser language support.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Arthamrit approved service descriptions and starter knowledge guides prepared 28 October 2026. User confirms five focus areas and use of Wealthy; Wealthy API not active. Illustrative requirements, not claims of completed customer projects. No guarantee of browser language support.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Arthamrit approved service descriptions and starter knowledge guides prepared 28 October 2026. User confirms five focus areas and use of Wealthy; Wealthy API not active. Illustrative requirements, not claims of completed customer projects. No guarantee of browser language support.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c379406c89411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349d23f3164da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ae6fa5c58644d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d05992a03946e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28444ea5db4b6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e9cd67900245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6B38DDB-DAFA-4D02-B6EC-39E40E0BB9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2171B69-32CB-496E-823B-F3E91A8FE49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14BA4E4-54FA-4D62-BA6D-CCD25A304B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009648C-798B-42E2-A9FA-DD2F1A456C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1CBB87F-E553-4D32-A039-68B35B8F75F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8B99190-A4EF-407A-B96F-6671B91AAC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A0B796A-4325-424A-8839-37903141D86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80ADAF9-A157-4D92-B485-0DBEC3A14E5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A98CA16-8D0B-4FA1-9326-1F77FECD6E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41179F3-F4E6-4166-A58A-B57EA040C9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d0f358177c44fd" /><Relationship Type="http://schemas.openxmlformats.org/officeDocument/2006/relationships/slideLayout" Target="/ppt/slideLayouts/slideLayout1.xml" Id="R6f52a0ff84724d11" /><Relationship Type="http://schemas.openxmlformats.org/officeDocument/2006/relationships/slideLayout" Target="/ppt/slideLayouts/slideLayout2.xml" Id="Rb084394cd2254d2f" /><Relationship Type="http://schemas.openxmlformats.org/officeDocument/2006/relationships/slideLayout" Target="/ppt/slideLayouts/slideLayout3.xml" Id="R88cbd32ed222490c" /><Relationship Type="http://schemas.openxmlformats.org/officeDocument/2006/relationships/slideLayout" Target="/ppt/slideLayouts/slideLayout4.xml" Id="R7661d55a34b04930" /><Relationship Type="http://schemas.openxmlformats.org/officeDocument/2006/relationships/slideLayout" Target="/ppt/slideLayouts/slideLayout5.xml" Id="R21c9515b9193440f" /><Relationship Type="http://schemas.openxmlformats.org/officeDocument/2006/relationships/slideLayout" Target="/ppt/slideLayouts/slideLayout6.xml" Id="R3d0ddd9011bb47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f52a0ff84724d11"/>
    <p:sldLayoutId xmlns:r="http://schemas.openxmlformats.org/officeDocument/2006/relationships" id="2147483650" r:id="Rb084394cd2254d2f"/>
    <p:sldLayoutId xmlns:r="http://schemas.openxmlformats.org/officeDocument/2006/relationships" id="2147483651" r:id="R88cbd32ed222490c"/>
    <p:sldLayoutId xmlns:r="http://schemas.openxmlformats.org/officeDocument/2006/relationships" id="2147483652" r:id="R7661d55a34b04930"/>
    <p:sldLayoutId xmlns:r="http://schemas.openxmlformats.org/officeDocument/2006/relationships" id="2147483653" r:id="R21c9515b9193440f"/>
    <p:sldLayoutId xmlns:r="http://schemas.openxmlformats.org/officeDocument/2006/relationships" id="2147483654" r:id="R3d0ddd9011bb47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fda5a5ec5f4304" /><Relationship Type="http://schemas.openxmlformats.org/officeDocument/2006/relationships/image" Target="/ppt/media/image.png" Id="Rd9db76c9a33a4564" /><Relationship Type="http://schemas.openxmlformats.org/officeDocument/2006/relationships/notesSlide" Target="/ppt/notesSlides/notesSlide1.xml" Id="Rc201b256fe54435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c4be542fd842de" /><Relationship Type="http://schemas.openxmlformats.org/officeDocument/2006/relationships/notesSlide" Target="/ppt/notesSlides/notesSlide2.xml" Id="R72966f32579d44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e02a73fbba49fb" /><Relationship Type="http://schemas.openxmlformats.org/officeDocument/2006/relationships/notesSlide" Target="/ppt/notesSlides/notesSlide3.xml" Id="Rf15a62debfe5410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b77051aa654f87" /><Relationship Type="http://schemas.openxmlformats.org/officeDocument/2006/relationships/notesSlide" Target="/ppt/notesSlides/notesSlide4.xml" Id="Rf1cff9e44cfd4f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7209ad71c04153" /><Relationship Type="http://schemas.openxmlformats.org/officeDocument/2006/relationships/notesSlide" Target="/ppt/notesSlides/notesSlide5.xml" Id="R352f4149e3974b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bf8619360541ec" /><Relationship Type="http://schemas.openxmlformats.org/officeDocument/2006/relationships/notesSlide" Target="/ppt/notesSlides/notesSlide6.xml" Id="Rcda6b1eacd23432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000bd99ec94f2d" /><Relationship Type="http://schemas.openxmlformats.org/officeDocument/2006/relationships/notesSlide" Target="/ppt/notesSlides/notesSlide7.xml" Id="Rfddedb7a6b384c8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82a68976e54845" /><Relationship Type="http://schemas.openxmlformats.org/officeDocument/2006/relationships/notesSlide" Target="/ppt/notesSlides/notesSlide8.xml" Id="R7f08de8dfe0e40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52D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B1D349-585B-4536-BE1C-805BEAC116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db76c9a33a4564"/>
          <a:stretch xmlns:a="http://schemas.openxmlformats.org/drawingml/2006/main"/>
        </p:blipFill>
        <p:spPr>
          <a:xfrm xmlns:a="http://schemas.openxmlformats.org/drawingml/2006/main">
            <a:off x="685800" y="621846"/>
            <a:ext cx="4191000" cy="50890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60BCAD-BAD7-4752-9534-9D6BBD942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48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48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48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48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48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48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48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48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48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Your next business project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ED3EE2-D12C-485F-9D38-0A67B97BF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700" b="0">
                <a:solidFill>
                  <a:srgbClr val="75E18B"/>
                </a:solidFill>
                <a:latin typeface="Calibri"/>
                <a:ea typeface="Calibri"/>
                <a:cs typeface="Calibri"/>
              </a:defRPr>
            </a:defPPr>
            <a:lvl1pPr>
              <a:defRPr sz="2700" b="0">
                <a:solidFill>
                  <a:srgbClr val="75E18B"/>
                </a:solidFill>
                <a:latin typeface="Calibri"/>
                <a:ea typeface="Calibri"/>
                <a:cs typeface="Calibri"/>
              </a:defRPr>
            </a:lvl1pPr>
            <a:lvl2pPr>
              <a:defRPr sz="2700" b="0">
                <a:solidFill>
                  <a:srgbClr val="75E18B"/>
                </a:solidFill>
                <a:latin typeface="Calibri"/>
                <a:ea typeface="Calibri"/>
                <a:cs typeface="Calibri"/>
              </a:defRPr>
            </a:lvl2pPr>
            <a:lvl3pPr>
              <a:defRPr sz="2700" b="0">
                <a:solidFill>
                  <a:srgbClr val="75E18B"/>
                </a:solidFill>
                <a:latin typeface="Calibri"/>
                <a:ea typeface="Calibri"/>
                <a:cs typeface="Calibri"/>
              </a:defRPr>
            </a:lvl3pPr>
            <a:lvl4pPr>
              <a:defRPr sz="2700" b="0">
                <a:solidFill>
                  <a:srgbClr val="75E18B"/>
                </a:solidFill>
                <a:latin typeface="Calibri"/>
                <a:ea typeface="Calibri"/>
                <a:cs typeface="Calibri"/>
              </a:defRPr>
            </a:lvl4pPr>
            <a:lvl5pPr>
              <a:defRPr sz="2700" b="0">
                <a:solidFill>
                  <a:srgbClr val="75E18B"/>
                </a:solidFill>
                <a:latin typeface="Calibri"/>
                <a:ea typeface="Calibri"/>
                <a:cs typeface="Calibri"/>
              </a:defRPr>
            </a:lvl5pPr>
            <a:lvl6pPr>
              <a:defRPr sz="2700" b="0">
                <a:solidFill>
                  <a:srgbClr val="75E18B"/>
                </a:solidFill>
                <a:latin typeface="Calibri"/>
                <a:ea typeface="Calibri"/>
                <a:cs typeface="Calibri"/>
              </a:defRPr>
            </a:lvl6pPr>
            <a:lvl7pPr>
              <a:defRPr sz="2700" b="0">
                <a:solidFill>
                  <a:srgbClr val="75E18B"/>
                </a:solidFill>
                <a:latin typeface="Calibri"/>
                <a:ea typeface="Calibri"/>
                <a:cs typeface="Calibri"/>
              </a:defRPr>
            </a:lvl7pPr>
            <a:lvl8pPr>
              <a:defRPr sz="2700" b="0">
                <a:solidFill>
                  <a:srgbClr val="75E18B"/>
                </a:solidFill>
                <a:latin typeface="Calibri"/>
                <a:ea typeface="Calibri"/>
                <a:cs typeface="Calibri"/>
              </a:defRPr>
            </a:lvl8pPr>
            <a:lvl9pPr>
              <a:defRPr sz="2700" b="0">
                <a:solidFill>
                  <a:srgbClr val="75E18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75E18B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75E18B"/>
                </a:solidFill>
                <a:latin typeface="Calibri"/>
                <a:ea typeface="Calibri"/>
                <a:cs typeface="Calibri"/>
              </a:rPr>
              <a:t>A practical preparation guide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44F4E7-42D5-4FF3-BF26-F3FD87444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1000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defPPr>
            <a:lvl1pPr>
              <a:defRPr sz="202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1pPr>
            <a:lvl2pPr>
              <a:defRPr sz="202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2pPr>
            <a:lvl3pPr>
              <a:defRPr sz="202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3pPr>
            <a:lvl4pPr>
              <a:defRPr sz="202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4pPr>
            <a:lvl5pPr>
              <a:defRPr sz="202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5pPr>
            <a:lvl6pPr>
              <a:defRPr sz="202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6pPr>
            <a:lvl7pPr>
              <a:defRPr sz="202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7pPr>
            <a:lvl8pPr>
              <a:defRPr sz="202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8pPr>
            <a:lvl9pPr>
              <a:defRPr sz="202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Five focus areas. Clear requirements. Better conversations.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277EE1-6BB7-40FA-8E6C-90105F24E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Arthamrit Technologies Private Limited  •  Customer knowledge guide  •  28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E986D8-60BA-4353-8098-73EACA699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055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718814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52D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7D7C01-BAA9-4165-B722-AE01A7EEE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76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3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Technology Consulting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1C4A2F-BF11-46A7-AF64-CD66F76A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857750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Prepare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Asset list, site locations and network layout.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Business impact, issue timing and support hours.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AMC coverage, exclusions and escalation needs.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86FBC7-40C1-40ED-9CBE-0A7C47E6F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95875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Example</a:t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An office has intermittent Wi-Fi during meetings. Record the affected rooms, approximate device count and when the issue occurs.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Ask for an agreed assessment and support scope.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E9F81C-E362-4B71-8E46-DE11489EF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Arthamrit Technologies Private Limited  •  Customer knowledge guide  •  28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9B9F32-5173-4237-9718-8ECDF91F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055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7008129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52D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2EEA48-FE63-46DE-AB25-1DDE358CD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76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3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Digital Solutions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1FCC7E-D588-4DC9-BA50-376136C0C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857750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Prepare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Who uses the application and their main task.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Forms, roles, approvals, reports and integrations.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Anonymised examples and acceptance checks.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275238-B590-4CD4-B364-76E7BF98C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95875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Example</a:t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A service coordinator records a request, assigns an engineer and reviews closure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Demonstrate the complete workflow before release.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238C5A-46C4-43DD-92BB-E8B0B9955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Arthamrit Technologies Private Limited  •  Customer knowledge guide  •  28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FFA50F-DB3A-429D-9B46-C71BD53CC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055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8079137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52D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5722FE-ECE3-4265-A8B5-BD1EDB546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76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3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Financial Distribution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BA2BE3-5D41-4565-873E-2C37337A6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857750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Prepare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The service you wish to discuss.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Your preferred contact route and consent.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Questions about provider terms, risks and charges.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DFBB17-D1FE-4E8F-9D08-A662C026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95875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Partner process</a:t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Arthamrit uses the Wealthy platform. Website API integration is pending and inactive.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Use authorised channels for KYC. General information is not a personalised recommendation or a return promise.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960600-68D5-478C-98A9-60AB3BA5D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Arthamrit Technologies Private Limited  •  Customer knowledge guide  •  28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E4ABA0-2B26-4339-B773-5C7DF99A2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055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411949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52D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C5C5C-A4A0-4433-A542-57D78A5D3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76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3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 Sales &amp; Services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5CB277-A9D3-41F4-AD48-03CAB78B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857750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Prepare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Equipment quantity, intended use and specification.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Location, compatibility and expected date.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For service: model, issue and non-sensitive error.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A34B96-5C43-4461-9964-32BBA741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95875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Example</a:t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An office needs ten workstations and installation. Include software requirements, network connections and warranty expectations.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A quotation confirms stock, price and service terms.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B0E4C4-9AE0-4F1B-923A-7D97F5E9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Arthamrit Technologies Private Limited  •  Customer knowledge guide  •  28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213303-1E8F-47DB-84E9-C8329563D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055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449543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52D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575FA6-0E53-4CB6-B645-92515DF26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76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3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AI &amp; Automation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B28AB6-F24A-40B6-8163-804DFB60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857750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Prepare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One task, an owner and approved source material.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Permitted actions and human review points.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Languages, data handling and usage limits.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D8B397-AF58-48D6-883A-26F4ACD48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95875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Example</a:t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An assistant explains approved AMC information and routes an enquiry to staff.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Test English, Hindi and Odia separately. Browser voices vary by device; dependable cloud speech requires separate integration and testing.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D5BE0C-6DA4-4361-92A8-F75E4041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Arthamrit Technologies Private Limited  •  Customer knowledge guide  •  28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C93523-E0A1-4D3F-AFE0-397FAD67A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055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573337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52D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2B70A0-CE48-4410-A3D0-11FE45BA6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76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3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useful first-project brief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0A607A-220D-49F6-BD05-EBE596F01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857750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Business task and current problem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Users, locations and process owner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Inputs, outputs and required reports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Roles, approvals and external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156FDD-1A96-48D8-A3BE-99DDFBB1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95875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Fictional or anonymised sample data</a:t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Acceptance examples and review owner</a:t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Target date, budget and hosting responsibilities</a:t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Agreed support and recurring service costs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1F6C92-C8F9-41CC-82BB-BB642FD71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Arthamrit Technologies Private Limited  •  Customer knowledge guide  •  28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72DBA9-200D-4CE8-A258-E4E7850DB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055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265392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52D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2E6C06-2CF0-47A0-A22C-1D67891C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76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3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Discuss your requirement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55EF38-291B-4932-A411-DB7D357B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857750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Visit arthamrit.com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Email info@arthamrit.com</a:t>
            </a:r>
          </a:p>
          <a:p xmlns:a="http://schemas.openxmlformats.org/drawingml/2006/main">
            <a:pPr>
              <a:defRPr sz="2175" b="0">
                <a:solidFill>
                  <a:srgbClr val="ECF4E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CF4EF"/>
                </a:solidFill>
                <a:latin typeface="Calibri"/>
                <a:ea typeface="Calibri"/>
                <a:cs typeface="Calibri"/>
              </a:rPr>
              <a:t>Call or WhatsApp +91 97770 48548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63AA61-F148-4043-825F-1FAB2449E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95875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defPPr>
            <a:lvl1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1pPr>
            <a:lvl2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2pPr>
            <a:lvl3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3pPr>
            <a:lvl4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4pPr>
            <a:lvl5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5pPr>
            <a:lvl6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6pPr>
            <a:lvl7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7pPr>
            <a:lvl8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8pPr>
            <a:lvl9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Please keep passwords, OTPs and confidential records out of general enquiries.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B9DDC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B9DDC7"/>
                </a:solidFill>
                <a:latin typeface="Calibri"/>
                <a:ea typeface="Calibri"/>
                <a:cs typeface="Calibri"/>
              </a:rPr>
              <a:t>Examples in this guide are illustrative. A scoped proposal confirms deliverables, commercial terms and responsibilities.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D4821B-4BB6-40C9-9950-561F23DA4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Arthamrit Technologies Private Limited  •  Customer knowledge guide  •  28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EE9218-5637-4097-AD0B-6505F55CF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055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defPPr>
            <a:lvl1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1pPr>
            <a:lvl2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2pPr>
            <a:lvl3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3pPr>
            <a:lvl4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4pPr>
            <a:lvl5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5pPr>
            <a:lvl6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6pPr>
            <a:lvl7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7pPr>
            <a:lvl8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8pPr>
            <a:lvl9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9BBAA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9BBAA7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9755214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2026-10-27T22:41:23.1970000Z</dcterms:created>
  <dcterms:modified xsi:type="dcterms:W3CDTF">2026-10-27T22:41:23.1970000Z</dcterms:modified>
</coreProperties>
</file>